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6" r:id="rId3"/>
    <p:sldId id="267" r:id="rId4"/>
    <p:sldId id="268" r:id="rId5"/>
    <p:sldId id="269" r:id="rId6"/>
    <p:sldId id="273" r:id="rId7"/>
    <p:sldId id="274" r:id="rId8"/>
    <p:sldId id="276" r:id="rId9"/>
    <p:sldId id="275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CCFF"/>
    <a:srgbClr val="FF99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9BD81-8E13-4156-80DE-C6F5F9232617}" type="doc">
      <dgm:prSet loTypeId="urn:microsoft.com/office/officeart/2011/layout/ConvergingTex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833FB5-E14B-4BE9-8C99-4277C308A6DA}">
      <dgm:prSet phldrT="[Text]"/>
      <dgm:spPr/>
      <dgm:t>
        <a:bodyPr/>
        <a:lstStyle/>
        <a:p>
          <a:r>
            <a:rPr lang="en-US" dirty="0" smtClean="0"/>
            <a:t>Westward Expansion</a:t>
          </a:r>
          <a:endParaRPr lang="en-US" dirty="0"/>
        </a:p>
      </dgm:t>
    </dgm:pt>
    <dgm:pt modelId="{C01BAD05-60AE-4514-89CE-EDD0A113231A}" type="parTrans" cxnId="{79DF0176-CDEF-4C58-A2F5-16F55980E252}">
      <dgm:prSet/>
      <dgm:spPr/>
      <dgm:t>
        <a:bodyPr/>
        <a:lstStyle/>
        <a:p>
          <a:endParaRPr lang="en-US"/>
        </a:p>
      </dgm:t>
    </dgm:pt>
    <dgm:pt modelId="{5C4B8D3D-A879-4F2A-91A5-CF409C1D6591}" type="sibTrans" cxnId="{79DF0176-CDEF-4C58-A2F5-16F55980E252}">
      <dgm:prSet/>
      <dgm:spPr/>
      <dgm:t>
        <a:bodyPr/>
        <a:lstStyle/>
        <a:p>
          <a:endParaRPr lang="en-US"/>
        </a:p>
      </dgm:t>
    </dgm:pt>
    <dgm:pt modelId="{4C13ED87-2440-479A-AF4D-FE212C04F008}">
      <dgm:prSet phldrT="[Text]" phldr="1"/>
      <dgm:spPr/>
      <dgm:t>
        <a:bodyPr/>
        <a:lstStyle/>
        <a:p>
          <a:endParaRPr lang="en-US" dirty="0"/>
        </a:p>
      </dgm:t>
    </dgm:pt>
    <dgm:pt modelId="{CF3144FE-291C-4953-9F3A-1D052800A0E3}" type="parTrans" cxnId="{D04E96F8-848A-4B62-B572-83185DCE9C72}">
      <dgm:prSet/>
      <dgm:spPr/>
      <dgm:t>
        <a:bodyPr/>
        <a:lstStyle/>
        <a:p>
          <a:endParaRPr lang="en-US"/>
        </a:p>
      </dgm:t>
    </dgm:pt>
    <dgm:pt modelId="{88C7B6EC-C53C-451D-A8F9-B800B5F2F479}" type="sibTrans" cxnId="{D04E96F8-848A-4B62-B572-83185DCE9C72}">
      <dgm:prSet/>
      <dgm:spPr/>
      <dgm:t>
        <a:bodyPr/>
        <a:lstStyle/>
        <a:p>
          <a:endParaRPr lang="en-US"/>
        </a:p>
      </dgm:t>
    </dgm:pt>
    <dgm:pt modelId="{20999485-95C3-4A33-8FA5-373D293FD617}">
      <dgm:prSet phldrT="[Text]" phldr="1"/>
      <dgm:spPr/>
      <dgm:t>
        <a:bodyPr/>
        <a:lstStyle/>
        <a:p>
          <a:endParaRPr lang="en-US"/>
        </a:p>
      </dgm:t>
    </dgm:pt>
    <dgm:pt modelId="{9181C637-6159-47B1-92E2-5475A3245C66}" type="parTrans" cxnId="{F7E69FAD-FBA8-4AF3-AAC8-41A824EFAAFD}">
      <dgm:prSet/>
      <dgm:spPr/>
      <dgm:t>
        <a:bodyPr/>
        <a:lstStyle/>
        <a:p>
          <a:endParaRPr lang="en-US"/>
        </a:p>
      </dgm:t>
    </dgm:pt>
    <dgm:pt modelId="{B881C5EA-13CE-4B03-83DB-6E0D61139931}" type="sibTrans" cxnId="{F7E69FAD-FBA8-4AF3-AAC8-41A824EFAAFD}">
      <dgm:prSet/>
      <dgm:spPr/>
      <dgm:t>
        <a:bodyPr/>
        <a:lstStyle/>
        <a:p>
          <a:endParaRPr lang="en-US"/>
        </a:p>
      </dgm:t>
    </dgm:pt>
    <dgm:pt modelId="{98CCD162-C09B-4C89-A531-440AC55EB5CA}">
      <dgm:prSet phldrT="[Text]" phldr="1"/>
      <dgm:spPr/>
      <dgm:t>
        <a:bodyPr/>
        <a:lstStyle/>
        <a:p>
          <a:endParaRPr lang="en-US"/>
        </a:p>
      </dgm:t>
    </dgm:pt>
    <dgm:pt modelId="{3D1671D5-7CB2-494A-A642-A5B2499ABC81}" type="parTrans" cxnId="{881A378E-1B54-4578-98CA-C57DD1C0CA45}">
      <dgm:prSet/>
      <dgm:spPr/>
      <dgm:t>
        <a:bodyPr/>
        <a:lstStyle/>
        <a:p>
          <a:endParaRPr lang="en-US"/>
        </a:p>
      </dgm:t>
    </dgm:pt>
    <dgm:pt modelId="{8B4EFB8B-97F9-46A1-81D8-D061FBE78B06}" type="sibTrans" cxnId="{881A378E-1B54-4578-98CA-C57DD1C0CA45}">
      <dgm:prSet/>
      <dgm:spPr/>
      <dgm:t>
        <a:bodyPr/>
        <a:lstStyle/>
        <a:p>
          <a:endParaRPr lang="en-US"/>
        </a:p>
      </dgm:t>
    </dgm:pt>
    <dgm:pt modelId="{44E32A2E-1357-41E1-B6C6-10C0EE060D8A}" type="pres">
      <dgm:prSet presAssocID="{6CC9BD81-8E13-4156-80DE-C6F5F9232617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80B14D6-BFE0-4E63-9880-5A0501E7B2AA}" type="pres">
      <dgm:prSet presAssocID="{09833FB5-E14B-4BE9-8C99-4277C308A6DA}" presName="composite" presStyleCnt="0"/>
      <dgm:spPr/>
    </dgm:pt>
    <dgm:pt modelId="{BC56A3D7-FA98-4D1F-9EA8-40845C821B27}" type="pres">
      <dgm:prSet presAssocID="{09833FB5-E14B-4BE9-8C99-4277C308A6DA}" presName="ParentAccent1" presStyleLbl="alignNode1" presStyleIdx="0" presStyleCnt="34"/>
      <dgm:spPr/>
    </dgm:pt>
    <dgm:pt modelId="{33FB0BC9-0ADB-4C5D-A3DC-14064DA0C6E7}" type="pres">
      <dgm:prSet presAssocID="{09833FB5-E14B-4BE9-8C99-4277C308A6DA}" presName="ParentAccent2" presStyleLbl="alignNode1" presStyleIdx="1" presStyleCnt="34"/>
      <dgm:spPr/>
    </dgm:pt>
    <dgm:pt modelId="{4A0A2779-3F1F-45F0-9199-E3A9F3C898A1}" type="pres">
      <dgm:prSet presAssocID="{09833FB5-E14B-4BE9-8C99-4277C308A6DA}" presName="ParentAccent3" presStyleLbl="alignNode1" presStyleIdx="2" presStyleCnt="34"/>
      <dgm:spPr/>
    </dgm:pt>
    <dgm:pt modelId="{B75D7079-9552-4ED1-979A-BE56862DFAA6}" type="pres">
      <dgm:prSet presAssocID="{09833FB5-E14B-4BE9-8C99-4277C308A6DA}" presName="ParentAccent4" presStyleLbl="alignNode1" presStyleIdx="3" presStyleCnt="34"/>
      <dgm:spPr/>
    </dgm:pt>
    <dgm:pt modelId="{B2915A20-1191-47B5-BDB8-FB220DDFAF80}" type="pres">
      <dgm:prSet presAssocID="{09833FB5-E14B-4BE9-8C99-4277C308A6DA}" presName="ParentAccent5" presStyleLbl="alignNode1" presStyleIdx="4" presStyleCnt="34"/>
      <dgm:spPr/>
    </dgm:pt>
    <dgm:pt modelId="{E5C72CD1-133E-40AD-8F7F-B7726729A6FE}" type="pres">
      <dgm:prSet presAssocID="{09833FB5-E14B-4BE9-8C99-4277C308A6DA}" presName="ParentAccent6" presStyleLbl="alignNode1" presStyleIdx="5" presStyleCnt="34"/>
      <dgm:spPr/>
    </dgm:pt>
    <dgm:pt modelId="{3A1B0E06-D85D-45F7-886A-81787937540E}" type="pres">
      <dgm:prSet presAssocID="{09833FB5-E14B-4BE9-8C99-4277C308A6DA}" presName="ParentAccent7" presStyleLbl="alignNode1" presStyleIdx="6" presStyleCnt="34"/>
      <dgm:spPr/>
    </dgm:pt>
    <dgm:pt modelId="{FC589DBC-1F8D-4856-A4C8-956AD8D8BFC8}" type="pres">
      <dgm:prSet presAssocID="{09833FB5-E14B-4BE9-8C99-4277C308A6DA}" presName="ParentAccent8" presStyleLbl="alignNode1" presStyleIdx="7" presStyleCnt="34"/>
      <dgm:spPr/>
    </dgm:pt>
    <dgm:pt modelId="{BC537E6C-A9DC-4CF8-88A5-A4F9C1C38958}" type="pres">
      <dgm:prSet presAssocID="{09833FB5-E14B-4BE9-8C99-4277C308A6DA}" presName="ParentAccent9" presStyleLbl="alignNode1" presStyleIdx="8" presStyleCnt="34"/>
      <dgm:spPr/>
    </dgm:pt>
    <dgm:pt modelId="{AB4D4FA8-F6B8-4131-B8EA-DB74923FA180}" type="pres">
      <dgm:prSet presAssocID="{09833FB5-E14B-4BE9-8C99-4277C308A6DA}" presName="ParentAccent10" presStyleLbl="alignNode1" presStyleIdx="9" presStyleCnt="34"/>
      <dgm:spPr/>
    </dgm:pt>
    <dgm:pt modelId="{BBB9F614-DC0F-4F5A-BB57-96336EDC21C9}" type="pres">
      <dgm:prSet presAssocID="{09833FB5-E14B-4BE9-8C99-4277C308A6DA}" presName="Parent" presStyleLbl="alignNode1" presStyleIdx="10" presStyleCnt="34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9E65A9-E4D2-48AF-9D99-869FB10911CF}" type="pres">
      <dgm:prSet presAssocID="{4C13ED87-2440-479A-AF4D-FE212C04F008}" presName="Child1Accent1" presStyleLbl="alignNode1" presStyleIdx="11" presStyleCnt="34"/>
      <dgm:spPr/>
    </dgm:pt>
    <dgm:pt modelId="{D77666E5-9F1F-42CF-91E1-20F2B9D97D71}" type="pres">
      <dgm:prSet presAssocID="{4C13ED87-2440-479A-AF4D-FE212C04F008}" presName="Child1Accent2" presStyleLbl="alignNode1" presStyleIdx="12" presStyleCnt="34"/>
      <dgm:spPr/>
    </dgm:pt>
    <dgm:pt modelId="{AE59FF8D-C1C1-4A3C-A725-7B4E325DC217}" type="pres">
      <dgm:prSet presAssocID="{4C13ED87-2440-479A-AF4D-FE212C04F008}" presName="Child1Accent3" presStyleLbl="alignNode1" presStyleIdx="13" presStyleCnt="34"/>
      <dgm:spPr/>
    </dgm:pt>
    <dgm:pt modelId="{E37EBA59-FB91-4611-8954-F8D046ECF160}" type="pres">
      <dgm:prSet presAssocID="{4C13ED87-2440-479A-AF4D-FE212C04F008}" presName="Child1Accent4" presStyleLbl="alignNode1" presStyleIdx="14" presStyleCnt="34"/>
      <dgm:spPr/>
    </dgm:pt>
    <dgm:pt modelId="{7F58C739-EB74-4151-9AE8-F8EB6F28CC4A}" type="pres">
      <dgm:prSet presAssocID="{4C13ED87-2440-479A-AF4D-FE212C04F008}" presName="Child1Accent5" presStyleLbl="alignNode1" presStyleIdx="15" presStyleCnt="34"/>
      <dgm:spPr/>
    </dgm:pt>
    <dgm:pt modelId="{376306BA-85A8-4B9C-95F1-52D3AC8480C0}" type="pres">
      <dgm:prSet presAssocID="{4C13ED87-2440-479A-AF4D-FE212C04F008}" presName="Child1Accent6" presStyleLbl="alignNode1" presStyleIdx="16" presStyleCnt="34"/>
      <dgm:spPr/>
    </dgm:pt>
    <dgm:pt modelId="{66B76C3B-88EE-4E00-AB64-EE8065CA781B}" type="pres">
      <dgm:prSet presAssocID="{4C13ED87-2440-479A-AF4D-FE212C04F008}" presName="Child1Accent7" presStyleLbl="alignNode1" presStyleIdx="17" presStyleCnt="34"/>
      <dgm:spPr/>
    </dgm:pt>
    <dgm:pt modelId="{B60DB02B-FB7F-430A-86B3-30DD5C0748AF}" type="pres">
      <dgm:prSet presAssocID="{4C13ED87-2440-479A-AF4D-FE212C04F008}" presName="Child1Accent8" presStyleLbl="alignNode1" presStyleIdx="18" presStyleCnt="34"/>
      <dgm:spPr/>
    </dgm:pt>
    <dgm:pt modelId="{2237BB6C-7498-4069-BDC2-569E68083CBA}" type="pres">
      <dgm:prSet presAssocID="{4C13ED87-2440-479A-AF4D-FE212C04F008}" presName="Child1Accent9" presStyleLbl="alignNode1" presStyleIdx="19" presStyleCnt="34"/>
      <dgm:spPr/>
    </dgm:pt>
    <dgm:pt modelId="{5C95E0FD-0D33-4681-82CF-8080EE4EE194}" type="pres">
      <dgm:prSet presAssocID="{4C13ED87-2440-479A-AF4D-FE212C04F008}" presName="Child1" presStyleLbl="revTx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3BE8C4-F084-4B60-8073-60A32ED00BF0}" type="pres">
      <dgm:prSet presAssocID="{20999485-95C3-4A33-8FA5-373D293FD617}" presName="Child2Accent1" presStyleLbl="alignNode1" presStyleIdx="20" presStyleCnt="34"/>
      <dgm:spPr/>
    </dgm:pt>
    <dgm:pt modelId="{D4146030-E91F-4D48-B8AA-20FE82DF7433}" type="pres">
      <dgm:prSet presAssocID="{20999485-95C3-4A33-8FA5-373D293FD617}" presName="Child2Accent2" presStyleLbl="alignNode1" presStyleIdx="21" presStyleCnt="34"/>
      <dgm:spPr/>
    </dgm:pt>
    <dgm:pt modelId="{96AF7D45-725A-4E0E-9070-F6F052228660}" type="pres">
      <dgm:prSet presAssocID="{20999485-95C3-4A33-8FA5-373D293FD617}" presName="Child2Accent3" presStyleLbl="alignNode1" presStyleIdx="22" presStyleCnt="34"/>
      <dgm:spPr/>
    </dgm:pt>
    <dgm:pt modelId="{C6CDBB02-67DF-441E-9B3E-84279DA7CD01}" type="pres">
      <dgm:prSet presAssocID="{20999485-95C3-4A33-8FA5-373D293FD617}" presName="Child2Accent4" presStyleLbl="alignNode1" presStyleIdx="23" presStyleCnt="34"/>
      <dgm:spPr/>
    </dgm:pt>
    <dgm:pt modelId="{3F236F25-D032-490A-9058-60D5E7FDC71D}" type="pres">
      <dgm:prSet presAssocID="{20999485-95C3-4A33-8FA5-373D293FD617}" presName="Child2Accent5" presStyleLbl="alignNode1" presStyleIdx="24" presStyleCnt="34"/>
      <dgm:spPr/>
    </dgm:pt>
    <dgm:pt modelId="{03E211D1-DE19-47F3-952C-96453C86339B}" type="pres">
      <dgm:prSet presAssocID="{20999485-95C3-4A33-8FA5-373D293FD617}" presName="Child2Accent6" presStyleLbl="alignNode1" presStyleIdx="25" presStyleCnt="34"/>
      <dgm:spPr/>
    </dgm:pt>
    <dgm:pt modelId="{AE6D0F39-4BE0-44BB-A70B-DA023E62ABBD}" type="pres">
      <dgm:prSet presAssocID="{20999485-95C3-4A33-8FA5-373D293FD617}" presName="Child2Accent7" presStyleLbl="alignNode1" presStyleIdx="26" presStyleCnt="34"/>
      <dgm:spPr/>
    </dgm:pt>
    <dgm:pt modelId="{65E745A3-E655-427A-A633-22D4F0CB249A}" type="pres">
      <dgm:prSet presAssocID="{20999485-95C3-4A33-8FA5-373D293FD617}" presName="Child2" presStyleLbl="revTx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AEB549-2DD2-4202-86DA-1915FDC2FB8E}" type="pres">
      <dgm:prSet presAssocID="{98CCD162-C09B-4C89-A531-440AC55EB5CA}" presName="Child3Accent1" presStyleLbl="alignNode1" presStyleIdx="27" presStyleCnt="34"/>
      <dgm:spPr/>
    </dgm:pt>
    <dgm:pt modelId="{9600B303-5B1E-4E8D-A70A-D6897BBBA2F8}" type="pres">
      <dgm:prSet presAssocID="{98CCD162-C09B-4C89-A531-440AC55EB5CA}" presName="Child3Accent2" presStyleLbl="alignNode1" presStyleIdx="28" presStyleCnt="34"/>
      <dgm:spPr/>
    </dgm:pt>
    <dgm:pt modelId="{FC5E4242-156A-4AAF-9470-0B2FA6441261}" type="pres">
      <dgm:prSet presAssocID="{98CCD162-C09B-4C89-A531-440AC55EB5CA}" presName="Child3Accent3" presStyleLbl="alignNode1" presStyleIdx="29" presStyleCnt="34"/>
      <dgm:spPr/>
    </dgm:pt>
    <dgm:pt modelId="{19414A98-87AB-4372-A9CF-3F0E979DF7A1}" type="pres">
      <dgm:prSet presAssocID="{98CCD162-C09B-4C89-A531-440AC55EB5CA}" presName="Child3Accent4" presStyleLbl="alignNode1" presStyleIdx="30" presStyleCnt="34"/>
      <dgm:spPr/>
    </dgm:pt>
    <dgm:pt modelId="{EBD5ACE4-D143-409B-9AC0-C2FEFE19A2A7}" type="pres">
      <dgm:prSet presAssocID="{98CCD162-C09B-4C89-A531-440AC55EB5CA}" presName="Child3Accent5" presStyleLbl="alignNode1" presStyleIdx="31" presStyleCnt="34"/>
      <dgm:spPr/>
    </dgm:pt>
    <dgm:pt modelId="{B5A69A99-96A2-497A-99E3-FBD1FA1D3802}" type="pres">
      <dgm:prSet presAssocID="{98CCD162-C09B-4C89-A531-440AC55EB5CA}" presName="Child3Accent6" presStyleLbl="alignNode1" presStyleIdx="32" presStyleCnt="34"/>
      <dgm:spPr/>
    </dgm:pt>
    <dgm:pt modelId="{6BF6640C-1BD3-4646-A8C2-963D5A14A6E6}" type="pres">
      <dgm:prSet presAssocID="{98CCD162-C09B-4C89-A531-440AC55EB5CA}" presName="Child3Accent7" presStyleLbl="alignNode1" presStyleIdx="33" presStyleCnt="34"/>
      <dgm:spPr/>
    </dgm:pt>
    <dgm:pt modelId="{22C228CA-A70D-42C5-9DF5-DB4238E3171A}" type="pres">
      <dgm:prSet presAssocID="{98CCD162-C09B-4C89-A531-440AC55EB5CA}" presName="Child3" presStyleLbl="revTx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502684-499B-4CE7-90B1-0B59C352E308}" type="presOf" srcId="{6CC9BD81-8E13-4156-80DE-C6F5F9232617}" destId="{44E32A2E-1357-41E1-B6C6-10C0EE060D8A}" srcOrd="0" destOrd="0" presId="urn:microsoft.com/office/officeart/2011/layout/ConvergingText"/>
    <dgm:cxn modelId="{59BCBEB0-014A-4E2A-AC39-435527EAB036}" type="presOf" srcId="{98CCD162-C09B-4C89-A531-440AC55EB5CA}" destId="{22C228CA-A70D-42C5-9DF5-DB4238E3171A}" srcOrd="0" destOrd="0" presId="urn:microsoft.com/office/officeart/2011/layout/ConvergingText"/>
    <dgm:cxn modelId="{F7E69FAD-FBA8-4AF3-AAC8-41A824EFAAFD}" srcId="{09833FB5-E14B-4BE9-8C99-4277C308A6DA}" destId="{20999485-95C3-4A33-8FA5-373D293FD617}" srcOrd="1" destOrd="0" parTransId="{9181C637-6159-47B1-92E2-5475A3245C66}" sibTransId="{B881C5EA-13CE-4B03-83DB-6E0D61139931}"/>
    <dgm:cxn modelId="{881A378E-1B54-4578-98CA-C57DD1C0CA45}" srcId="{09833FB5-E14B-4BE9-8C99-4277C308A6DA}" destId="{98CCD162-C09B-4C89-A531-440AC55EB5CA}" srcOrd="2" destOrd="0" parTransId="{3D1671D5-7CB2-494A-A642-A5B2499ABC81}" sibTransId="{8B4EFB8B-97F9-46A1-81D8-D061FBE78B06}"/>
    <dgm:cxn modelId="{79DF0176-CDEF-4C58-A2F5-16F55980E252}" srcId="{6CC9BD81-8E13-4156-80DE-C6F5F9232617}" destId="{09833FB5-E14B-4BE9-8C99-4277C308A6DA}" srcOrd="0" destOrd="0" parTransId="{C01BAD05-60AE-4514-89CE-EDD0A113231A}" sibTransId="{5C4B8D3D-A879-4F2A-91A5-CF409C1D6591}"/>
    <dgm:cxn modelId="{D04E96F8-848A-4B62-B572-83185DCE9C72}" srcId="{09833FB5-E14B-4BE9-8C99-4277C308A6DA}" destId="{4C13ED87-2440-479A-AF4D-FE212C04F008}" srcOrd="0" destOrd="0" parTransId="{CF3144FE-291C-4953-9F3A-1D052800A0E3}" sibTransId="{88C7B6EC-C53C-451D-A8F9-B800B5F2F479}"/>
    <dgm:cxn modelId="{D03B57FD-A3F1-4E71-BBC1-B6084EB3A392}" type="presOf" srcId="{4C13ED87-2440-479A-AF4D-FE212C04F008}" destId="{5C95E0FD-0D33-4681-82CF-8080EE4EE194}" srcOrd="0" destOrd="0" presId="urn:microsoft.com/office/officeart/2011/layout/ConvergingText"/>
    <dgm:cxn modelId="{3B3999BD-40B7-495A-AD6D-2E1B307E92B5}" type="presOf" srcId="{20999485-95C3-4A33-8FA5-373D293FD617}" destId="{65E745A3-E655-427A-A633-22D4F0CB249A}" srcOrd="0" destOrd="0" presId="urn:microsoft.com/office/officeart/2011/layout/ConvergingText"/>
    <dgm:cxn modelId="{87972587-74D8-4F64-A98B-999D96F00ED3}" type="presOf" srcId="{09833FB5-E14B-4BE9-8C99-4277C308A6DA}" destId="{BBB9F614-DC0F-4F5A-BB57-96336EDC21C9}" srcOrd="0" destOrd="0" presId="urn:microsoft.com/office/officeart/2011/layout/ConvergingText"/>
    <dgm:cxn modelId="{843224A6-FBCB-4278-8E73-B29474D8D28E}" type="presParOf" srcId="{44E32A2E-1357-41E1-B6C6-10C0EE060D8A}" destId="{880B14D6-BFE0-4E63-9880-5A0501E7B2AA}" srcOrd="0" destOrd="0" presId="urn:microsoft.com/office/officeart/2011/layout/ConvergingText"/>
    <dgm:cxn modelId="{E2E27B5C-E6F3-4EA5-8E81-16AB852DCBEA}" type="presParOf" srcId="{880B14D6-BFE0-4E63-9880-5A0501E7B2AA}" destId="{BC56A3D7-FA98-4D1F-9EA8-40845C821B27}" srcOrd="0" destOrd="0" presId="urn:microsoft.com/office/officeart/2011/layout/ConvergingText"/>
    <dgm:cxn modelId="{D967834A-93F8-4C3D-8CEC-48A1E8161DEB}" type="presParOf" srcId="{880B14D6-BFE0-4E63-9880-5A0501E7B2AA}" destId="{33FB0BC9-0ADB-4C5D-A3DC-14064DA0C6E7}" srcOrd="1" destOrd="0" presId="urn:microsoft.com/office/officeart/2011/layout/ConvergingText"/>
    <dgm:cxn modelId="{6149733C-631E-48B4-9D3F-27E388D55EED}" type="presParOf" srcId="{880B14D6-BFE0-4E63-9880-5A0501E7B2AA}" destId="{4A0A2779-3F1F-45F0-9199-E3A9F3C898A1}" srcOrd="2" destOrd="0" presId="urn:microsoft.com/office/officeart/2011/layout/ConvergingText"/>
    <dgm:cxn modelId="{2AF630D6-7FA0-4DC4-85F0-01F51C03AA14}" type="presParOf" srcId="{880B14D6-BFE0-4E63-9880-5A0501E7B2AA}" destId="{B75D7079-9552-4ED1-979A-BE56862DFAA6}" srcOrd="3" destOrd="0" presId="urn:microsoft.com/office/officeart/2011/layout/ConvergingText"/>
    <dgm:cxn modelId="{598865B5-562C-4059-BBA5-7799D50614E6}" type="presParOf" srcId="{880B14D6-BFE0-4E63-9880-5A0501E7B2AA}" destId="{B2915A20-1191-47B5-BDB8-FB220DDFAF80}" srcOrd="4" destOrd="0" presId="urn:microsoft.com/office/officeart/2011/layout/ConvergingText"/>
    <dgm:cxn modelId="{C1B63992-19F9-4ABA-B6E9-8A791E30D16E}" type="presParOf" srcId="{880B14D6-BFE0-4E63-9880-5A0501E7B2AA}" destId="{E5C72CD1-133E-40AD-8F7F-B7726729A6FE}" srcOrd="5" destOrd="0" presId="urn:microsoft.com/office/officeart/2011/layout/ConvergingText"/>
    <dgm:cxn modelId="{9C68B7C7-1213-4E0A-ABF7-071A16607CDC}" type="presParOf" srcId="{880B14D6-BFE0-4E63-9880-5A0501E7B2AA}" destId="{3A1B0E06-D85D-45F7-886A-81787937540E}" srcOrd="6" destOrd="0" presId="urn:microsoft.com/office/officeart/2011/layout/ConvergingText"/>
    <dgm:cxn modelId="{EC8B307D-97B4-4C37-97E1-B93BC336991B}" type="presParOf" srcId="{880B14D6-BFE0-4E63-9880-5A0501E7B2AA}" destId="{FC589DBC-1F8D-4856-A4C8-956AD8D8BFC8}" srcOrd="7" destOrd="0" presId="urn:microsoft.com/office/officeart/2011/layout/ConvergingText"/>
    <dgm:cxn modelId="{78890527-8882-4123-AC4B-2E123321DECB}" type="presParOf" srcId="{880B14D6-BFE0-4E63-9880-5A0501E7B2AA}" destId="{BC537E6C-A9DC-4CF8-88A5-A4F9C1C38958}" srcOrd="8" destOrd="0" presId="urn:microsoft.com/office/officeart/2011/layout/ConvergingText"/>
    <dgm:cxn modelId="{773196F6-14D3-4F67-9EF3-E9B86FF7741A}" type="presParOf" srcId="{880B14D6-BFE0-4E63-9880-5A0501E7B2AA}" destId="{AB4D4FA8-F6B8-4131-B8EA-DB74923FA180}" srcOrd="9" destOrd="0" presId="urn:microsoft.com/office/officeart/2011/layout/ConvergingText"/>
    <dgm:cxn modelId="{F144A7B7-136C-4942-8B67-0C7A1C96725B}" type="presParOf" srcId="{880B14D6-BFE0-4E63-9880-5A0501E7B2AA}" destId="{BBB9F614-DC0F-4F5A-BB57-96336EDC21C9}" srcOrd="10" destOrd="0" presId="urn:microsoft.com/office/officeart/2011/layout/ConvergingText"/>
    <dgm:cxn modelId="{B031E717-5F53-4E0E-8947-2D3EE1A665F7}" type="presParOf" srcId="{880B14D6-BFE0-4E63-9880-5A0501E7B2AA}" destId="{779E65A9-E4D2-48AF-9D99-869FB10911CF}" srcOrd="11" destOrd="0" presId="urn:microsoft.com/office/officeart/2011/layout/ConvergingText"/>
    <dgm:cxn modelId="{7E318855-0E28-4AB8-8E40-41BF48E85E93}" type="presParOf" srcId="{880B14D6-BFE0-4E63-9880-5A0501E7B2AA}" destId="{D77666E5-9F1F-42CF-91E1-20F2B9D97D71}" srcOrd="12" destOrd="0" presId="urn:microsoft.com/office/officeart/2011/layout/ConvergingText"/>
    <dgm:cxn modelId="{4E1D0CA8-13ED-4EB2-BF2A-15C1E2F48ED2}" type="presParOf" srcId="{880B14D6-BFE0-4E63-9880-5A0501E7B2AA}" destId="{AE59FF8D-C1C1-4A3C-A725-7B4E325DC217}" srcOrd="13" destOrd="0" presId="urn:microsoft.com/office/officeart/2011/layout/ConvergingText"/>
    <dgm:cxn modelId="{6E5D5769-0E88-427C-A725-C93761EE0ECB}" type="presParOf" srcId="{880B14D6-BFE0-4E63-9880-5A0501E7B2AA}" destId="{E37EBA59-FB91-4611-8954-F8D046ECF160}" srcOrd="14" destOrd="0" presId="urn:microsoft.com/office/officeart/2011/layout/ConvergingText"/>
    <dgm:cxn modelId="{76BAA8FE-1893-4E26-B8C0-388E3E63C067}" type="presParOf" srcId="{880B14D6-BFE0-4E63-9880-5A0501E7B2AA}" destId="{7F58C739-EB74-4151-9AE8-F8EB6F28CC4A}" srcOrd="15" destOrd="0" presId="urn:microsoft.com/office/officeart/2011/layout/ConvergingText"/>
    <dgm:cxn modelId="{4710952D-4FFE-4DB6-80DF-46B701EAEEA6}" type="presParOf" srcId="{880B14D6-BFE0-4E63-9880-5A0501E7B2AA}" destId="{376306BA-85A8-4B9C-95F1-52D3AC8480C0}" srcOrd="16" destOrd="0" presId="urn:microsoft.com/office/officeart/2011/layout/ConvergingText"/>
    <dgm:cxn modelId="{6F9585FF-5AEC-4A24-BC27-F33E06247CBC}" type="presParOf" srcId="{880B14D6-BFE0-4E63-9880-5A0501E7B2AA}" destId="{66B76C3B-88EE-4E00-AB64-EE8065CA781B}" srcOrd="17" destOrd="0" presId="urn:microsoft.com/office/officeart/2011/layout/ConvergingText"/>
    <dgm:cxn modelId="{74281D3E-6604-4739-BEB4-C8C497D7FD26}" type="presParOf" srcId="{880B14D6-BFE0-4E63-9880-5A0501E7B2AA}" destId="{B60DB02B-FB7F-430A-86B3-30DD5C0748AF}" srcOrd="18" destOrd="0" presId="urn:microsoft.com/office/officeart/2011/layout/ConvergingText"/>
    <dgm:cxn modelId="{7D035BC5-7BF3-4119-828D-24B932F9FF2D}" type="presParOf" srcId="{880B14D6-BFE0-4E63-9880-5A0501E7B2AA}" destId="{2237BB6C-7498-4069-BDC2-569E68083CBA}" srcOrd="19" destOrd="0" presId="urn:microsoft.com/office/officeart/2011/layout/ConvergingText"/>
    <dgm:cxn modelId="{860B56F8-BE1B-4B89-98CC-63B7CB259B69}" type="presParOf" srcId="{880B14D6-BFE0-4E63-9880-5A0501E7B2AA}" destId="{5C95E0FD-0D33-4681-82CF-8080EE4EE194}" srcOrd="20" destOrd="0" presId="urn:microsoft.com/office/officeart/2011/layout/ConvergingText"/>
    <dgm:cxn modelId="{B0FB2249-4CFB-4DB7-A846-076A34C3EBBB}" type="presParOf" srcId="{880B14D6-BFE0-4E63-9880-5A0501E7B2AA}" destId="{F53BE8C4-F084-4B60-8073-60A32ED00BF0}" srcOrd="21" destOrd="0" presId="urn:microsoft.com/office/officeart/2011/layout/ConvergingText"/>
    <dgm:cxn modelId="{2612D06B-0969-4D44-8B7C-8736EC2C98DA}" type="presParOf" srcId="{880B14D6-BFE0-4E63-9880-5A0501E7B2AA}" destId="{D4146030-E91F-4D48-B8AA-20FE82DF7433}" srcOrd="22" destOrd="0" presId="urn:microsoft.com/office/officeart/2011/layout/ConvergingText"/>
    <dgm:cxn modelId="{5A213671-7259-4E8B-8192-B4FFBC365249}" type="presParOf" srcId="{880B14D6-BFE0-4E63-9880-5A0501E7B2AA}" destId="{96AF7D45-725A-4E0E-9070-F6F052228660}" srcOrd="23" destOrd="0" presId="urn:microsoft.com/office/officeart/2011/layout/ConvergingText"/>
    <dgm:cxn modelId="{BF2576E8-F9C8-41E1-916D-539CA5313603}" type="presParOf" srcId="{880B14D6-BFE0-4E63-9880-5A0501E7B2AA}" destId="{C6CDBB02-67DF-441E-9B3E-84279DA7CD01}" srcOrd="24" destOrd="0" presId="urn:microsoft.com/office/officeart/2011/layout/ConvergingText"/>
    <dgm:cxn modelId="{C3B2F164-572E-40D1-A703-F7412743FDB9}" type="presParOf" srcId="{880B14D6-BFE0-4E63-9880-5A0501E7B2AA}" destId="{3F236F25-D032-490A-9058-60D5E7FDC71D}" srcOrd="25" destOrd="0" presId="urn:microsoft.com/office/officeart/2011/layout/ConvergingText"/>
    <dgm:cxn modelId="{BAE60404-1DF7-4A54-BCC0-70FD8E110CC8}" type="presParOf" srcId="{880B14D6-BFE0-4E63-9880-5A0501E7B2AA}" destId="{03E211D1-DE19-47F3-952C-96453C86339B}" srcOrd="26" destOrd="0" presId="urn:microsoft.com/office/officeart/2011/layout/ConvergingText"/>
    <dgm:cxn modelId="{BBCA8DCE-4B76-4ACC-9AD7-322B15EA767E}" type="presParOf" srcId="{880B14D6-BFE0-4E63-9880-5A0501E7B2AA}" destId="{AE6D0F39-4BE0-44BB-A70B-DA023E62ABBD}" srcOrd="27" destOrd="0" presId="urn:microsoft.com/office/officeart/2011/layout/ConvergingText"/>
    <dgm:cxn modelId="{D3547045-FA94-4C68-8E25-9319A0CC8042}" type="presParOf" srcId="{880B14D6-BFE0-4E63-9880-5A0501E7B2AA}" destId="{65E745A3-E655-427A-A633-22D4F0CB249A}" srcOrd="28" destOrd="0" presId="urn:microsoft.com/office/officeart/2011/layout/ConvergingText"/>
    <dgm:cxn modelId="{B4991E95-4492-4282-B84C-2A884283F013}" type="presParOf" srcId="{880B14D6-BFE0-4E63-9880-5A0501E7B2AA}" destId="{F1AEB549-2DD2-4202-86DA-1915FDC2FB8E}" srcOrd="29" destOrd="0" presId="urn:microsoft.com/office/officeart/2011/layout/ConvergingText"/>
    <dgm:cxn modelId="{92E64D73-1AF3-45F2-A5BC-3C4F7547A775}" type="presParOf" srcId="{880B14D6-BFE0-4E63-9880-5A0501E7B2AA}" destId="{9600B303-5B1E-4E8D-A70A-D6897BBBA2F8}" srcOrd="30" destOrd="0" presId="urn:microsoft.com/office/officeart/2011/layout/ConvergingText"/>
    <dgm:cxn modelId="{CF34E023-BE2D-4F84-8C07-973318C2FB47}" type="presParOf" srcId="{880B14D6-BFE0-4E63-9880-5A0501E7B2AA}" destId="{FC5E4242-156A-4AAF-9470-0B2FA6441261}" srcOrd="31" destOrd="0" presId="urn:microsoft.com/office/officeart/2011/layout/ConvergingText"/>
    <dgm:cxn modelId="{B80CD1A5-B9B6-43EE-960E-E9DACD26B6EA}" type="presParOf" srcId="{880B14D6-BFE0-4E63-9880-5A0501E7B2AA}" destId="{19414A98-87AB-4372-A9CF-3F0E979DF7A1}" srcOrd="32" destOrd="0" presId="urn:microsoft.com/office/officeart/2011/layout/ConvergingText"/>
    <dgm:cxn modelId="{856A2603-B52B-4F56-8A5A-CB121858DF9F}" type="presParOf" srcId="{880B14D6-BFE0-4E63-9880-5A0501E7B2AA}" destId="{EBD5ACE4-D143-409B-9AC0-C2FEFE19A2A7}" srcOrd="33" destOrd="0" presId="urn:microsoft.com/office/officeart/2011/layout/ConvergingText"/>
    <dgm:cxn modelId="{4B310AFC-1069-493A-99AA-9D959A75ECBD}" type="presParOf" srcId="{880B14D6-BFE0-4E63-9880-5A0501E7B2AA}" destId="{B5A69A99-96A2-497A-99E3-FBD1FA1D3802}" srcOrd="34" destOrd="0" presId="urn:microsoft.com/office/officeart/2011/layout/ConvergingText"/>
    <dgm:cxn modelId="{EB6B1AB7-7989-4158-8DCA-A16C3EC89D5E}" type="presParOf" srcId="{880B14D6-BFE0-4E63-9880-5A0501E7B2AA}" destId="{6BF6640C-1BD3-4646-A8C2-963D5A14A6E6}" srcOrd="35" destOrd="0" presId="urn:microsoft.com/office/officeart/2011/layout/ConvergingText"/>
    <dgm:cxn modelId="{126BC7B4-5CB6-42FC-99BA-237A89C2ABFD}" type="presParOf" srcId="{880B14D6-BFE0-4E63-9880-5A0501E7B2AA}" destId="{22C228CA-A70D-42C5-9DF5-DB4238E3171A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56A3D7-FA98-4D1F-9EA8-40845C821B27}">
      <dsp:nvSpPr>
        <dsp:cNvPr id="0" name=""/>
        <dsp:cNvSpPr/>
      </dsp:nvSpPr>
      <dsp:spPr>
        <a:xfrm>
          <a:off x="7993410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FB0BC9-0ADB-4C5D-A3DC-14064DA0C6E7}">
      <dsp:nvSpPr>
        <dsp:cNvPr id="0" name=""/>
        <dsp:cNvSpPr/>
      </dsp:nvSpPr>
      <dsp:spPr>
        <a:xfrm>
          <a:off x="7560533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0A2779-3F1F-45F0-9199-E3A9F3C898A1}">
      <dsp:nvSpPr>
        <dsp:cNvPr id="0" name=""/>
        <dsp:cNvSpPr/>
      </dsp:nvSpPr>
      <dsp:spPr>
        <a:xfrm>
          <a:off x="7127656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D7079-9552-4ED1-979A-BE56862DFAA6}">
      <dsp:nvSpPr>
        <dsp:cNvPr id="0" name=""/>
        <dsp:cNvSpPr/>
      </dsp:nvSpPr>
      <dsp:spPr>
        <a:xfrm>
          <a:off x="6695602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15A20-1191-47B5-BDB8-FB220DDFAF80}">
      <dsp:nvSpPr>
        <dsp:cNvPr id="0" name=""/>
        <dsp:cNvSpPr/>
      </dsp:nvSpPr>
      <dsp:spPr>
        <a:xfrm>
          <a:off x="6262725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C72CD1-133E-40AD-8F7F-B7726729A6FE}">
      <dsp:nvSpPr>
        <dsp:cNvPr id="0" name=""/>
        <dsp:cNvSpPr/>
      </dsp:nvSpPr>
      <dsp:spPr>
        <a:xfrm>
          <a:off x="5593659" y="2343393"/>
          <a:ext cx="472379" cy="47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1B0E06-D85D-45F7-886A-81787937540E}">
      <dsp:nvSpPr>
        <dsp:cNvPr id="0" name=""/>
        <dsp:cNvSpPr/>
      </dsp:nvSpPr>
      <dsp:spPr>
        <a:xfrm>
          <a:off x="7608265" y="197357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589DBC-1F8D-4856-A4C8-956AD8D8BFC8}">
      <dsp:nvSpPr>
        <dsp:cNvPr id="0" name=""/>
        <dsp:cNvSpPr/>
      </dsp:nvSpPr>
      <dsp:spPr>
        <a:xfrm>
          <a:off x="7608265" y="2952892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37E6C-A9DC-4CF8-88A5-A4F9C1C38958}">
      <dsp:nvSpPr>
        <dsp:cNvPr id="0" name=""/>
        <dsp:cNvSpPr/>
      </dsp:nvSpPr>
      <dsp:spPr>
        <a:xfrm>
          <a:off x="7818942" y="2185677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4D4FA8-F6B8-4131-B8EA-DB74923FA180}">
      <dsp:nvSpPr>
        <dsp:cNvPr id="0" name=""/>
        <dsp:cNvSpPr/>
      </dsp:nvSpPr>
      <dsp:spPr>
        <a:xfrm>
          <a:off x="7832933" y="2741957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B9F614-DC0F-4F5A-BB57-96336EDC21C9}">
      <dsp:nvSpPr>
        <dsp:cNvPr id="0" name=""/>
        <dsp:cNvSpPr/>
      </dsp:nvSpPr>
      <dsp:spPr>
        <a:xfrm>
          <a:off x="3006272" y="1383888"/>
          <a:ext cx="2391521" cy="23917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Westward Expansion</a:t>
          </a:r>
          <a:endParaRPr lang="en-US" sz="2700" kern="1200" dirty="0"/>
        </a:p>
      </dsp:txBody>
      <dsp:txXfrm>
        <a:off x="3356502" y="1734154"/>
        <a:ext cx="1691061" cy="1691237"/>
      </dsp:txXfrm>
    </dsp:sp>
    <dsp:sp modelId="{779E65A9-E4D2-48AF-9D99-869FB10911CF}">
      <dsp:nvSpPr>
        <dsp:cNvPr id="0" name=""/>
        <dsp:cNvSpPr/>
      </dsp:nvSpPr>
      <dsp:spPr>
        <a:xfrm>
          <a:off x="2827690" y="1179556"/>
          <a:ext cx="472379" cy="47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7666E5-9F1F-42CF-91E1-20F2B9D97D71}">
      <dsp:nvSpPr>
        <dsp:cNvPr id="0" name=""/>
        <dsp:cNvSpPr/>
      </dsp:nvSpPr>
      <dsp:spPr>
        <a:xfrm>
          <a:off x="2524841" y="93016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59FF8D-C1C1-4A3C-A725-7B4E325DC217}">
      <dsp:nvSpPr>
        <dsp:cNvPr id="0" name=""/>
        <dsp:cNvSpPr/>
      </dsp:nvSpPr>
      <dsp:spPr>
        <a:xfrm>
          <a:off x="2020366" y="93016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7EBA59-FB91-4611-8954-F8D046ECF160}">
      <dsp:nvSpPr>
        <dsp:cNvPr id="0" name=""/>
        <dsp:cNvSpPr/>
      </dsp:nvSpPr>
      <dsp:spPr>
        <a:xfrm>
          <a:off x="1515892" y="93016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58C739-EB74-4151-9AE8-F8EB6F28CC4A}">
      <dsp:nvSpPr>
        <dsp:cNvPr id="0" name=""/>
        <dsp:cNvSpPr/>
      </dsp:nvSpPr>
      <dsp:spPr>
        <a:xfrm>
          <a:off x="1011417" y="93016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306BA-85A8-4B9C-95F1-52D3AC8480C0}">
      <dsp:nvSpPr>
        <dsp:cNvPr id="0" name=""/>
        <dsp:cNvSpPr/>
      </dsp:nvSpPr>
      <dsp:spPr>
        <a:xfrm>
          <a:off x="506120" y="93016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76C3B-88EE-4E00-AB64-EE8065CA781B}">
      <dsp:nvSpPr>
        <dsp:cNvPr id="0" name=""/>
        <dsp:cNvSpPr/>
      </dsp:nvSpPr>
      <dsp:spPr>
        <a:xfrm>
          <a:off x="1645" y="93016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95E0FD-0D33-4681-82CF-8080EE4EE194}">
      <dsp:nvSpPr>
        <dsp:cNvPr id="0" name=""/>
        <dsp:cNvSpPr/>
      </dsp:nvSpPr>
      <dsp:spPr>
        <a:xfrm>
          <a:off x="0" y="320663"/>
          <a:ext cx="2768437" cy="607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/>
        </a:p>
      </dsp:txBody>
      <dsp:txXfrm>
        <a:off x="0" y="320663"/>
        <a:ext cx="2768437" cy="607556"/>
      </dsp:txXfrm>
    </dsp:sp>
    <dsp:sp modelId="{F53BE8C4-F084-4B60-8073-60A32ED00BF0}">
      <dsp:nvSpPr>
        <dsp:cNvPr id="0" name=""/>
        <dsp:cNvSpPr/>
      </dsp:nvSpPr>
      <dsp:spPr>
        <a:xfrm>
          <a:off x="2337206" y="2343393"/>
          <a:ext cx="472379" cy="47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46030-E91F-4D48-B8AA-20FE82DF7433}">
      <dsp:nvSpPr>
        <dsp:cNvPr id="0" name=""/>
        <dsp:cNvSpPr/>
      </dsp:nvSpPr>
      <dsp:spPr>
        <a:xfrm>
          <a:off x="1869765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F7D45-725A-4E0E-9070-F6F052228660}">
      <dsp:nvSpPr>
        <dsp:cNvPr id="0" name=""/>
        <dsp:cNvSpPr/>
      </dsp:nvSpPr>
      <dsp:spPr>
        <a:xfrm>
          <a:off x="1403146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CDBB02-67DF-441E-9B3E-84279DA7CD01}">
      <dsp:nvSpPr>
        <dsp:cNvPr id="0" name=""/>
        <dsp:cNvSpPr/>
      </dsp:nvSpPr>
      <dsp:spPr>
        <a:xfrm>
          <a:off x="935705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236F25-D032-490A-9058-60D5E7FDC71D}">
      <dsp:nvSpPr>
        <dsp:cNvPr id="0" name=""/>
        <dsp:cNvSpPr/>
      </dsp:nvSpPr>
      <dsp:spPr>
        <a:xfrm>
          <a:off x="469087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E211D1-DE19-47F3-952C-96453C86339B}">
      <dsp:nvSpPr>
        <dsp:cNvPr id="0" name=""/>
        <dsp:cNvSpPr/>
      </dsp:nvSpPr>
      <dsp:spPr>
        <a:xfrm>
          <a:off x="1645" y="2461486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745A3-E655-427A-A633-22D4F0CB249A}">
      <dsp:nvSpPr>
        <dsp:cNvPr id="0" name=""/>
        <dsp:cNvSpPr/>
      </dsp:nvSpPr>
      <dsp:spPr>
        <a:xfrm>
          <a:off x="0" y="1857037"/>
          <a:ext cx="2093610" cy="607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0" y="1857037"/>
        <a:ext cx="2093610" cy="607556"/>
      </dsp:txXfrm>
    </dsp:sp>
    <dsp:sp modelId="{F1AEB549-2DD2-4202-86DA-1915FDC2FB8E}">
      <dsp:nvSpPr>
        <dsp:cNvPr id="0" name=""/>
        <dsp:cNvSpPr/>
      </dsp:nvSpPr>
      <dsp:spPr>
        <a:xfrm>
          <a:off x="2827690" y="3487807"/>
          <a:ext cx="472379" cy="47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00B303-5B1E-4E8D-A70A-D6897BBBA2F8}">
      <dsp:nvSpPr>
        <dsp:cNvPr id="0" name=""/>
        <dsp:cNvSpPr/>
      </dsp:nvSpPr>
      <dsp:spPr>
        <a:xfrm>
          <a:off x="2524841" y="396911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5E4242-156A-4AAF-9470-0B2FA6441261}">
      <dsp:nvSpPr>
        <dsp:cNvPr id="0" name=""/>
        <dsp:cNvSpPr/>
      </dsp:nvSpPr>
      <dsp:spPr>
        <a:xfrm>
          <a:off x="2020366" y="396911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14A98-87AB-4372-A9CF-3F0E979DF7A1}">
      <dsp:nvSpPr>
        <dsp:cNvPr id="0" name=""/>
        <dsp:cNvSpPr/>
      </dsp:nvSpPr>
      <dsp:spPr>
        <a:xfrm>
          <a:off x="1515892" y="396911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5ACE4-D143-409B-9AC0-C2FEFE19A2A7}">
      <dsp:nvSpPr>
        <dsp:cNvPr id="0" name=""/>
        <dsp:cNvSpPr/>
      </dsp:nvSpPr>
      <dsp:spPr>
        <a:xfrm>
          <a:off x="1011417" y="396911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69A99-96A2-497A-99E3-FBD1FA1D3802}">
      <dsp:nvSpPr>
        <dsp:cNvPr id="0" name=""/>
        <dsp:cNvSpPr/>
      </dsp:nvSpPr>
      <dsp:spPr>
        <a:xfrm>
          <a:off x="506120" y="396911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F6640C-1BD3-4646-A8C2-963D5A14A6E6}">
      <dsp:nvSpPr>
        <dsp:cNvPr id="0" name=""/>
        <dsp:cNvSpPr/>
      </dsp:nvSpPr>
      <dsp:spPr>
        <a:xfrm>
          <a:off x="1645" y="3969113"/>
          <a:ext cx="236189" cy="236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228CA-A70D-42C5-9DF5-DB4238E3171A}">
      <dsp:nvSpPr>
        <dsp:cNvPr id="0" name=""/>
        <dsp:cNvSpPr/>
      </dsp:nvSpPr>
      <dsp:spPr>
        <a:xfrm>
          <a:off x="0" y="3359225"/>
          <a:ext cx="2768437" cy="607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0" y="3359225"/>
        <a:ext cx="2768437" cy="6075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FB399-EFFD-4C4B-8E0F-CA64C654BA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3E941-7987-44D7-9DD1-008C28206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C512B-77EB-4697-A860-A6A58FA25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39447-B5CE-4A98-BAF4-05C4DC1128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E8F4A-84E0-4B42-97BD-EF50A3E9B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D1520-6BBA-459A-BE1F-A4BFA53773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6AE99-3083-47B9-93E3-65FED64940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CC05B-36A9-443E-A827-99359F9B34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C9A41-9438-477B-949E-E758DFF63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8E08-A509-4AAC-BCF8-CB5FEF9018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1BE05-D9E8-4BC4-9CC8-8298B34655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010EFA-06CC-434B-871D-C39B0D99360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.wmf"/><Relationship Id="rId4" Type="http://schemas.openxmlformats.org/officeDocument/2006/relationships/hyperlink" Target="http://www.hogg.utexas.edu/images/jpgs/JamesHogg_bw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Put in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Define the following words in spiral…</a:t>
            </a:r>
            <a:endParaRPr lang="en-US" dirty="0"/>
          </a:p>
          <a:p>
            <a:pPr lvl="1"/>
            <a:r>
              <a:rPr lang="en-US" sz="2400" dirty="0" smtClean="0"/>
              <a:t>Westward Expansion</a:t>
            </a:r>
          </a:p>
          <a:p>
            <a:pPr lvl="1"/>
            <a:r>
              <a:rPr lang="en-US" sz="2400" dirty="0" smtClean="0"/>
              <a:t>Reliable</a:t>
            </a:r>
          </a:p>
          <a:p>
            <a:pPr lvl="1"/>
            <a:r>
              <a:rPr lang="en-US" sz="2400" dirty="0" smtClean="0"/>
              <a:t>Generalization</a:t>
            </a:r>
          </a:p>
          <a:p>
            <a:pPr lvl="1"/>
            <a:r>
              <a:rPr lang="en-US" sz="2400" dirty="0" smtClean="0"/>
              <a:t>Urbanization</a:t>
            </a:r>
          </a:p>
          <a:p>
            <a:pPr lvl="1"/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Draw a </a:t>
            </a:r>
            <a:r>
              <a:rPr lang="en-US" dirty="0"/>
              <a:t>T</a:t>
            </a:r>
            <a:r>
              <a:rPr lang="en-US" dirty="0" smtClean="0"/>
              <a:t>exas in Spiral and label where you would find…</a:t>
            </a:r>
          </a:p>
          <a:p>
            <a:pPr lvl="1"/>
            <a:r>
              <a:rPr lang="en-US" dirty="0" smtClean="0"/>
              <a:t>Cotton</a:t>
            </a:r>
          </a:p>
          <a:p>
            <a:pPr lvl="1"/>
            <a:r>
              <a:rPr lang="en-US" dirty="0" smtClean="0"/>
              <a:t>Cattle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indmills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88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447800"/>
          </a:xfrm>
          <a:solidFill>
            <a:srgbClr val="000000"/>
          </a:solidFill>
        </p:spPr>
        <p:txBody>
          <a:bodyPr/>
          <a:lstStyle/>
          <a:p>
            <a:r>
              <a:rPr lang="en-US" sz="3200" b="1" u="sng" dirty="0"/>
              <a:t>Section 2 </a:t>
            </a:r>
            <a:br>
              <a:rPr lang="en-US" sz="3200" b="1" u="sng" dirty="0"/>
            </a:br>
            <a:r>
              <a:rPr lang="en-US" sz="3200" b="1" u="sng" dirty="0"/>
              <a:t>Need for Reform- </a:t>
            </a:r>
            <a:r>
              <a:rPr lang="en-US" sz="3200" dirty="0" smtClean="0"/>
              <a:t>What is Reform?</a:t>
            </a:r>
            <a:endParaRPr lang="en-US" sz="32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8915400" cy="5105400"/>
          </a:xfrm>
          <a:solidFill>
            <a:srgbClr val="000000"/>
          </a:solidFill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4000" b="1" dirty="0" smtClean="0">
                <a:solidFill>
                  <a:srgbClr val="FFFF00"/>
                </a:solidFill>
              </a:rPr>
              <a:t>James Hogg was determined to Reform the RR.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sz="4000" dirty="0" smtClean="0"/>
              <a:t>Railroad </a:t>
            </a:r>
            <a:r>
              <a:rPr lang="en-US" sz="4000" dirty="0"/>
              <a:t>companies often followed </a:t>
            </a:r>
            <a:r>
              <a:rPr lang="en-US" sz="4000" b="1" dirty="0">
                <a:solidFill>
                  <a:srgbClr val="FFFF00"/>
                </a:solidFill>
              </a:rPr>
              <a:t>unfair</a:t>
            </a:r>
            <a:r>
              <a:rPr lang="en-US" sz="4000" dirty="0">
                <a:solidFill>
                  <a:srgbClr val="FFFF00"/>
                </a:solidFill>
              </a:rPr>
              <a:t> practices in dealing with passengers and </a:t>
            </a:r>
            <a:r>
              <a:rPr lang="en-US" sz="4000" b="1" dirty="0">
                <a:solidFill>
                  <a:srgbClr val="FFFF00"/>
                </a:solidFill>
              </a:rPr>
              <a:t>business</a:t>
            </a:r>
            <a:r>
              <a:rPr lang="en-US" sz="4000" dirty="0">
                <a:solidFill>
                  <a:srgbClr val="FFFF00"/>
                </a:solidFill>
              </a:rPr>
              <a:t> </a:t>
            </a:r>
            <a:r>
              <a:rPr lang="en-US" sz="4000" dirty="0"/>
              <a:t>(in order to make more money for the railroad company</a:t>
            </a:r>
            <a:r>
              <a:rPr lang="en-US" sz="4000" dirty="0" smtClean="0"/>
              <a:t>).</a:t>
            </a:r>
            <a:endParaRPr lang="en-US" sz="4000" dirty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z="3200"/>
              <a:t>Fight Against Unfair Policies – James Hogg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6553200" cy="5867400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dirty="0" smtClean="0"/>
              <a:t>Railroad </a:t>
            </a:r>
            <a:r>
              <a:rPr lang="en-US" dirty="0"/>
              <a:t>companies charged high prices for short distance hauls rather than long distance hauls, and they gave deals to preferred customers.  They also controlled </a:t>
            </a:r>
            <a:r>
              <a:rPr lang="en-US" b="1" dirty="0"/>
              <a:t>prices</a:t>
            </a:r>
            <a:r>
              <a:rPr lang="en-US" dirty="0"/>
              <a:t>.  Citizens would find their champion to correct such wrongs in James S. </a:t>
            </a:r>
            <a:r>
              <a:rPr lang="en-US" b="1" dirty="0"/>
              <a:t>Hogg</a:t>
            </a:r>
            <a:r>
              <a:rPr lang="en-US" dirty="0"/>
              <a:t>.</a:t>
            </a:r>
          </a:p>
        </p:txBody>
      </p:sp>
      <p:pic>
        <p:nvPicPr>
          <p:cNvPr id="13317" name="Picture 5" descr="JamesHogg_b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048000"/>
            <a:ext cx="1751013" cy="2305050"/>
          </a:xfrm>
          <a:prstGeom prst="rect">
            <a:avLst/>
          </a:prstGeom>
          <a:noFill/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324600" y="5715000"/>
            <a:ext cx="2819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4"/>
              </a:rPr>
              <a:t>http://www.hogg.utexas.edu/images/jpgs/JamesHogg_bw.jpg</a:t>
            </a:r>
            <a:r>
              <a:rPr lang="en-US"/>
              <a:t> </a:t>
            </a:r>
          </a:p>
        </p:txBody>
      </p:sp>
      <p:pic>
        <p:nvPicPr>
          <p:cNvPr id="13319" name="Picture 7" descr="MCBD07032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914400"/>
            <a:ext cx="1692275" cy="1831975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z="3200"/>
              <a:t>Hogg – Cleaning Up Insurance Corruption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5791200" cy="5638800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H</a:t>
            </a:r>
            <a:r>
              <a:rPr lang="en-US" b="1" dirty="0" smtClean="0">
                <a:solidFill>
                  <a:srgbClr val="FFFF00"/>
                </a:solidFill>
              </a:rPr>
              <a:t>e </a:t>
            </a:r>
            <a:r>
              <a:rPr lang="en-US" b="1" dirty="0">
                <a:solidFill>
                  <a:srgbClr val="FFFF00"/>
                </a:solidFill>
              </a:rPr>
              <a:t>also served as D</a:t>
            </a:r>
            <a:r>
              <a:rPr lang="en-US" b="1" dirty="0" smtClean="0">
                <a:solidFill>
                  <a:srgbClr val="FFFF00"/>
                </a:solidFill>
              </a:rPr>
              <a:t>istrict </a:t>
            </a:r>
            <a:r>
              <a:rPr lang="en-US" b="1" dirty="0">
                <a:solidFill>
                  <a:srgbClr val="FFFF00"/>
                </a:solidFill>
              </a:rPr>
              <a:t>A</a:t>
            </a:r>
            <a:r>
              <a:rPr lang="en-US" b="1" dirty="0" smtClean="0">
                <a:solidFill>
                  <a:srgbClr val="FFFF00"/>
                </a:solidFill>
              </a:rPr>
              <a:t>ttorney , as </a:t>
            </a:r>
            <a:r>
              <a:rPr lang="en-US" b="1" dirty="0">
                <a:solidFill>
                  <a:srgbClr val="FFFF00"/>
                </a:solidFill>
              </a:rPr>
              <a:t>the state's A</a:t>
            </a:r>
            <a:r>
              <a:rPr lang="en-US" b="1" dirty="0" smtClean="0">
                <a:solidFill>
                  <a:srgbClr val="FFFF00"/>
                </a:solidFill>
              </a:rPr>
              <a:t>ttorney </a:t>
            </a:r>
            <a:r>
              <a:rPr lang="en-US" b="1" dirty="0">
                <a:solidFill>
                  <a:srgbClr val="FFFF00"/>
                </a:solidFill>
              </a:rPr>
              <a:t>G</a:t>
            </a:r>
            <a:r>
              <a:rPr lang="en-US" b="1" dirty="0" smtClean="0">
                <a:solidFill>
                  <a:srgbClr val="FFFF00"/>
                </a:solidFill>
              </a:rPr>
              <a:t>eneral and </a:t>
            </a:r>
            <a:r>
              <a:rPr lang="en-US" b="1" u="sng" dirty="0" smtClean="0">
                <a:solidFill>
                  <a:srgbClr val="FFFF00"/>
                </a:solidFill>
              </a:rPr>
              <a:t>Governor of Texas</a:t>
            </a:r>
            <a:r>
              <a:rPr lang="en-US" b="1" dirty="0" smtClean="0">
                <a:solidFill>
                  <a:srgbClr val="FFFF00"/>
                </a:solidFill>
              </a:rPr>
              <a:t>. 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b="1" dirty="0">
                <a:solidFill>
                  <a:srgbClr val="FFFF00"/>
                </a:solidFill>
              </a:rPr>
              <a:t>He cleaned up the injustices done by the insurance companies that weren't following the laws of Texas.</a:t>
            </a:r>
          </a:p>
        </p:txBody>
      </p:sp>
      <p:pic>
        <p:nvPicPr>
          <p:cNvPr id="14340" name="Picture 4" descr="JamesHogg_b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143000"/>
            <a:ext cx="1751013" cy="2305050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z="2800" b="1" dirty="0"/>
              <a:t>Hogg on the Attack – Attack of the </a:t>
            </a:r>
            <a:r>
              <a:rPr lang="en-US" sz="2800" b="1" dirty="0" smtClean="0"/>
              <a:t>Railroad</a:t>
            </a:r>
            <a:endParaRPr lang="en-US" sz="2800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6705600" cy="4876800"/>
          </a:xfrm>
        </p:spPr>
        <p:txBody>
          <a:bodyPr/>
          <a:lstStyle/>
          <a:p>
            <a:r>
              <a:rPr lang="en-US" sz="2800" dirty="0" smtClean="0"/>
              <a:t>.   </a:t>
            </a:r>
            <a:r>
              <a:rPr lang="en-US" sz="2800" dirty="0"/>
              <a:t>He set out to break up the Texas Traffic Association (TTA), a railroad </a:t>
            </a:r>
            <a:r>
              <a:rPr lang="en-US" sz="2800" b="1" dirty="0"/>
              <a:t>trust</a:t>
            </a:r>
            <a:r>
              <a:rPr lang="en-US" sz="2800" dirty="0"/>
              <a:t>.  Hogg argued that the TTA had unfairly worked together to establish high prices for customers, and that the organization created an unfair </a:t>
            </a:r>
            <a:r>
              <a:rPr lang="en-US" sz="2800" b="1" dirty="0"/>
              <a:t>monopoly</a:t>
            </a:r>
            <a:r>
              <a:rPr lang="en-US" sz="2800" dirty="0"/>
              <a:t> in the railroad industry.  Hogg also led the fight for an </a:t>
            </a:r>
            <a:r>
              <a:rPr lang="en-US" sz="2800" b="1" dirty="0"/>
              <a:t>anti-trust</a:t>
            </a:r>
            <a:r>
              <a:rPr lang="en-US" sz="2800" dirty="0"/>
              <a:t> law, which made monopolies illegal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b="1" dirty="0" smtClean="0">
                <a:solidFill>
                  <a:srgbClr val="FFFF00"/>
                </a:solidFill>
              </a:rPr>
              <a:t>He set up the Texas Railroad Commission to keep order.</a:t>
            </a:r>
            <a:endParaRPr lang="en-US" sz="2800" b="1" dirty="0">
              <a:solidFill>
                <a:srgbClr val="FFFF00"/>
              </a:solidFill>
            </a:endParaRPr>
          </a:p>
        </p:txBody>
      </p:sp>
      <p:pic>
        <p:nvPicPr>
          <p:cNvPr id="15364" name="Picture 4" descr="JamesHogg_b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914400"/>
            <a:ext cx="1751013" cy="2305050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Cow towns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Where would </a:t>
            </a:r>
            <a:r>
              <a:rPr lang="en-US" sz="4400" dirty="0" err="1"/>
              <a:t>C</a:t>
            </a:r>
            <a:r>
              <a:rPr lang="en-US" sz="4400" dirty="0" err="1" smtClean="0"/>
              <a:t>owtowns</a:t>
            </a:r>
            <a:r>
              <a:rPr lang="en-US" sz="4400" dirty="0" smtClean="0"/>
              <a:t> be placed?</a:t>
            </a:r>
          </a:p>
          <a:p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How does a </a:t>
            </a:r>
            <a:r>
              <a:rPr lang="en-US" sz="4400" dirty="0" err="1" smtClean="0"/>
              <a:t>cowtown</a:t>
            </a:r>
            <a:r>
              <a:rPr lang="en-US" sz="4400" dirty="0" smtClean="0"/>
              <a:t> work?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218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Farming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r>
              <a:rPr lang="en-US" dirty="0" smtClean="0"/>
              <a:t>Subsistence </a:t>
            </a:r>
            <a:r>
              <a:rPr lang="en-US" dirty="0" smtClean="0"/>
              <a:t>farming (tenant and sharecropping)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Commercial Farming (what inventions helped in this)?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46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of Railroads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railroads </a:t>
            </a:r>
            <a:r>
              <a:rPr lang="en-US" dirty="0"/>
              <a:t>a</a:t>
            </a:r>
            <a:r>
              <a:rPr lang="en-US" dirty="0" smtClean="0"/>
              <a:t>ffect Texas?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Cattle drives and open ranges ended.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New cities grew up along the rail lines.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Texas moved from subsistence farming to commercial farming.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31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4250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92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6">
    <a:dk1>
      <a:srgbClr val="005A58"/>
    </a:dk1>
    <a:lt1>
      <a:srgbClr val="FFFFFF"/>
    </a:lt1>
    <a:dk2>
      <a:srgbClr val="008080"/>
    </a:dk2>
    <a:lt2>
      <a:srgbClr val="FFFF99"/>
    </a:lt2>
    <a:accent1>
      <a:srgbClr val="006462"/>
    </a:accent1>
    <a:accent2>
      <a:srgbClr val="6D6FC7"/>
    </a:accent2>
    <a:accent3>
      <a:srgbClr val="AAC0C0"/>
    </a:accent3>
    <a:accent4>
      <a:srgbClr val="DADADA"/>
    </a:accent4>
    <a:accent5>
      <a:srgbClr val="AAB8B7"/>
    </a:accent5>
    <a:accent6>
      <a:srgbClr val="6264B4"/>
    </a:accent6>
    <a:hlink>
      <a:srgbClr val="00FFFF"/>
    </a:hlink>
    <a:folHlink>
      <a:srgbClr val="00FF00"/>
    </a:folHlink>
  </a:clrScheme>
</a:themeOverride>
</file>

<file path=ppt/theme/themeOverride2.xml><?xml version="1.0" encoding="utf-8"?>
<a:themeOverride xmlns:a="http://schemas.openxmlformats.org/drawingml/2006/main">
  <a:clrScheme name="Default Design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3.xml><?xml version="1.0" encoding="utf-8"?>
<a:themeOverride xmlns:a="http://schemas.openxmlformats.org/drawingml/2006/main">
  <a:clrScheme name="Default Design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4.xml><?xml version="1.0" encoding="utf-8"?>
<a:themeOverride xmlns:a="http://schemas.openxmlformats.org/drawingml/2006/main">
  <a:clrScheme name="Default Design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2018</TotalTime>
  <Words>312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Put in Journal</vt:lpstr>
      <vt:lpstr>Section 2  Need for Reform- What is Reform?</vt:lpstr>
      <vt:lpstr>Fight Against Unfair Policies – James Hogg</vt:lpstr>
      <vt:lpstr>Hogg – Cleaning Up Insurance Corruption</vt:lpstr>
      <vt:lpstr>Hogg on the Attack – Attack of the Railroad</vt:lpstr>
      <vt:lpstr>Cow towns review</vt:lpstr>
      <vt:lpstr>Farming review</vt:lpstr>
      <vt:lpstr>Growth of Railroads</vt:lpstr>
      <vt:lpstr>PowerPoint Presentation</vt:lpstr>
    </vt:vector>
  </TitlesOfParts>
  <Company>Wylie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Class!  Today is Wednesday, May 21st</dc:title>
  <dc:creator>douglasg</dc:creator>
  <cp:lastModifiedBy>Nicoletti, Michael</cp:lastModifiedBy>
  <cp:revision>17</cp:revision>
  <cp:lastPrinted>2014-02-27T17:53:15Z</cp:lastPrinted>
  <dcterms:created xsi:type="dcterms:W3CDTF">2008-05-20T15:57:13Z</dcterms:created>
  <dcterms:modified xsi:type="dcterms:W3CDTF">2014-03-05T17:48:46Z</dcterms:modified>
</cp:coreProperties>
</file>